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04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2CF85-1CFA-1541-82F4-A23FF1A1E1CC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AFB96-7D9C-2B42-84C8-352DA8E2D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65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3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0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3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6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4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3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7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8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6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4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3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F16B-80B2-5F4B-9485-6FC15C5B854D}" type="datetimeFigureOut">
              <a:rPr lang="en-US" smtClean="0"/>
              <a:t>23/05/16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19793-80E9-5444-921C-BEDE52634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Launch of </a:t>
            </a:r>
            <a:r>
              <a:rPr lang="en-US" b="1" dirty="0" err="1"/>
              <a:t>AsianLII’s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Myanmar/Burma legal databases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Launch hosted </a:t>
            </a:r>
            <a:r>
              <a:rPr lang="en-US" dirty="0"/>
              <a:t>by </a:t>
            </a:r>
            <a:r>
              <a:rPr lang="en-US" dirty="0" err="1"/>
              <a:t>AustLII</a:t>
            </a:r>
            <a:r>
              <a:rPr lang="en-US" dirty="0"/>
              <a:t> and by the</a:t>
            </a:r>
            <a:r>
              <a:rPr lang="en-US" i="1" dirty="0"/>
              <a:t> </a:t>
            </a:r>
            <a:r>
              <a:rPr lang="en-US" dirty="0"/>
              <a:t>Australia/Myanmar Constitutional Development Project</a:t>
            </a:r>
            <a:r>
              <a:rPr lang="en-AU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5" name="Picture 4" descr="AustLII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379" y="1072768"/>
            <a:ext cx="1139397" cy="113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59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To provide a useful tool for researchers</a:t>
            </a:r>
          </a:p>
          <a:p>
            <a:pPr lvl="1"/>
            <a:r>
              <a:rPr lang="en-US" dirty="0" smtClean="0"/>
              <a:t>To create easier access for people in Myanmar</a:t>
            </a:r>
          </a:p>
          <a:p>
            <a:pPr lvl="1"/>
            <a:r>
              <a:rPr lang="en-US" dirty="0" smtClean="0"/>
              <a:t>To contribute to the other priority projects Myanmar by </a:t>
            </a:r>
            <a:r>
              <a:rPr lang="en-US" dirty="0" smtClean="0"/>
              <a:t>UNSW  </a:t>
            </a:r>
            <a:r>
              <a:rPr lang="en-US" dirty="0" smtClean="0"/>
              <a:t> UNSW Law and generally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Caveat</a:t>
            </a:r>
            <a:r>
              <a:rPr lang="en-US" dirty="0" smtClean="0"/>
              <a:t> – English language texts only</a:t>
            </a:r>
          </a:p>
          <a:p>
            <a:pPr lvl="1"/>
            <a:r>
              <a:rPr lang="en-US" dirty="0" smtClean="0"/>
              <a:t>Does not represent current Myanmar law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valuable for research on Burmese legal history</a:t>
            </a:r>
          </a:p>
          <a:p>
            <a:pPr lvl="1"/>
            <a:r>
              <a:rPr lang="en-US" dirty="0" err="1" smtClean="0"/>
              <a:t>AustLII</a:t>
            </a:r>
            <a:r>
              <a:rPr lang="en-US" dirty="0" smtClean="0"/>
              <a:t> search engine does not yet search Burmese</a:t>
            </a:r>
          </a:p>
          <a:p>
            <a:pPr lvl="1"/>
            <a:endParaRPr lang="en-US" dirty="0" smtClean="0"/>
          </a:p>
          <a:p>
            <a:r>
              <a:rPr lang="en-US" i="1" dirty="0" err="1" smtClean="0"/>
              <a:t>AsianLII</a:t>
            </a:r>
            <a:r>
              <a:rPr lang="en-US" dirty="0" smtClean="0"/>
              <a:t> framework – 10 years and 300+ databases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6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Database structures – browsing &amp; searching</a:t>
            </a:r>
          </a:p>
          <a:p>
            <a:pPr lvl="1"/>
            <a:r>
              <a:rPr lang="en-US" dirty="0" smtClean="0"/>
              <a:t>Individual Acts / cases, for browsing or searching</a:t>
            </a:r>
          </a:p>
          <a:p>
            <a:pPr lvl="1"/>
            <a:r>
              <a:rPr lang="en-US" dirty="0" smtClean="0"/>
              <a:t>Many databases are </a:t>
            </a:r>
            <a:r>
              <a:rPr lang="en-US" dirty="0" err="1" smtClean="0"/>
              <a:t>digitised</a:t>
            </a:r>
            <a:r>
              <a:rPr lang="en-US" dirty="0" smtClean="0"/>
              <a:t> from paper sources</a:t>
            </a:r>
          </a:p>
          <a:p>
            <a:pPr lvl="1"/>
            <a:r>
              <a:rPr lang="en-US" dirty="0" smtClean="0"/>
              <a:t>Other ‘virtual’ databases are built </a:t>
            </a:r>
            <a:r>
              <a:rPr lang="en-US" dirty="0" smtClean="0"/>
              <a:t>automatically </a:t>
            </a:r>
          </a:p>
          <a:p>
            <a:pPr lvl="1"/>
            <a:r>
              <a:rPr lang="en-US" dirty="0" err="1" smtClean="0"/>
              <a:t>LawCite</a:t>
            </a:r>
            <a:r>
              <a:rPr lang="en-US" dirty="0" smtClean="0"/>
              <a:t> </a:t>
            </a:r>
            <a:r>
              <a:rPr lang="en-US" dirty="0" err="1" smtClean="0"/>
              <a:t>Citator</a:t>
            </a:r>
            <a:r>
              <a:rPr lang="en-US" dirty="0" smtClean="0"/>
              <a:t>: automated, international</a:t>
            </a:r>
          </a:p>
          <a:p>
            <a:r>
              <a:rPr lang="en-US" dirty="0" smtClean="0"/>
              <a:t>Searching all –  </a:t>
            </a:r>
            <a:r>
              <a:rPr lang="en-US" dirty="0" err="1"/>
              <a:t>judicia</a:t>
            </a:r>
            <a:r>
              <a:rPr lang="en-US" dirty="0"/>
              <a:t>* near </a:t>
            </a:r>
            <a:r>
              <a:rPr lang="en-US" dirty="0" err="1"/>
              <a:t>independen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Display by database; view any single database</a:t>
            </a:r>
          </a:p>
          <a:p>
            <a:r>
              <a:rPr lang="en-US" dirty="0" smtClean="0"/>
              <a:t>Legislation research  – Land Acquisition Act 1894</a:t>
            </a:r>
          </a:p>
          <a:p>
            <a:r>
              <a:rPr lang="en-US" dirty="0" smtClean="0"/>
              <a:t>Case </a:t>
            </a:r>
            <a:r>
              <a:rPr lang="en-US" dirty="0" smtClean="0"/>
              <a:t>law </a:t>
            </a:r>
            <a:r>
              <a:rPr lang="en-US" dirty="0" smtClean="0"/>
              <a:t>research - </a:t>
            </a:r>
            <a:r>
              <a:rPr lang="en-US" sz="2600" i="1" dirty="0" err="1"/>
              <a:t>Maung</a:t>
            </a:r>
            <a:r>
              <a:rPr lang="en-US" sz="2600" i="1" dirty="0"/>
              <a:t> </a:t>
            </a:r>
            <a:r>
              <a:rPr lang="en-US" sz="2600" i="1" dirty="0" err="1"/>
              <a:t>Shwe</a:t>
            </a:r>
            <a:r>
              <a:rPr lang="en-US" sz="2600" i="1" dirty="0"/>
              <a:t> Ton v </a:t>
            </a:r>
            <a:r>
              <a:rPr lang="en-US" sz="2600" i="1" dirty="0" err="1"/>
              <a:t>Maung</a:t>
            </a:r>
            <a:r>
              <a:rPr lang="en-US" sz="2600" i="1" dirty="0"/>
              <a:t> </a:t>
            </a:r>
            <a:r>
              <a:rPr lang="en-US" sz="2600" i="1" dirty="0" err="1"/>
              <a:t>Tun</a:t>
            </a:r>
            <a:r>
              <a:rPr lang="en-US" sz="2600" i="1" dirty="0"/>
              <a:t> Lin</a:t>
            </a:r>
            <a:r>
              <a:rPr lang="en-AU" sz="2600" i="1" dirty="0" smtClean="0">
                <a:effectLst/>
              </a:rPr>
              <a:t> </a:t>
            </a:r>
            <a:endParaRPr lang="en-AU" i="1" dirty="0" smtClean="0">
              <a:effectLst/>
            </a:endParaRPr>
          </a:p>
          <a:p>
            <a:r>
              <a:rPr lang="en-AU" dirty="0" smtClean="0"/>
              <a:t>Historical research – </a:t>
            </a:r>
            <a:r>
              <a:rPr lang="en-US" dirty="0" err="1"/>
              <a:t>dhammathat</a:t>
            </a:r>
            <a:r>
              <a:rPr lang="en-US" dirty="0"/>
              <a:t> or </a:t>
            </a:r>
            <a:r>
              <a:rPr lang="en-US" dirty="0" err="1"/>
              <a:t>burmese</a:t>
            </a:r>
            <a:r>
              <a:rPr lang="en-US" dirty="0"/>
              <a:t> </a:t>
            </a:r>
            <a:r>
              <a:rPr lang="en-US" dirty="0" err="1"/>
              <a:t>buddhist</a:t>
            </a:r>
            <a:r>
              <a:rPr lang="en-US" dirty="0"/>
              <a:t> law</a:t>
            </a:r>
            <a:r>
              <a:rPr lang="en-AU" dirty="0" smtClean="0">
                <a:effectLst/>
              </a:rPr>
              <a:t> </a:t>
            </a:r>
          </a:p>
          <a:p>
            <a:r>
              <a:rPr lang="en-AU" dirty="0" smtClean="0"/>
              <a:t>Comparative Asian (or ASEAN) research </a:t>
            </a:r>
          </a:p>
          <a:p>
            <a:pPr lvl="1"/>
            <a:r>
              <a:rPr lang="en-AU" dirty="0" smtClean="0"/>
              <a:t>Hypothecation – in which countries is it still used?</a:t>
            </a:r>
            <a:endParaRPr lang="en-AU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1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i="1" dirty="0" err="1" smtClean="0"/>
              <a:t>AustLII</a:t>
            </a:r>
            <a:r>
              <a:rPr lang="en-US" sz="2800" i="1" dirty="0" smtClean="0"/>
              <a:t> contributors to the Myanmar/Burma project:</a:t>
            </a:r>
          </a:p>
          <a:p>
            <a:r>
              <a:rPr lang="en-US" sz="2800" i="1" dirty="0" smtClean="0"/>
              <a:t>Staff: </a:t>
            </a:r>
            <a:r>
              <a:rPr lang="en-US" sz="2800" dirty="0" smtClean="0"/>
              <a:t>Hannah </a:t>
            </a:r>
            <a:r>
              <a:rPr lang="en-US" sz="2800" dirty="0"/>
              <a:t>Figueroa, Jennifer </a:t>
            </a:r>
            <a:r>
              <a:rPr lang="en-US" sz="2800" dirty="0" err="1"/>
              <a:t>Kwong</a:t>
            </a:r>
            <a:r>
              <a:rPr lang="en-US" sz="2800" dirty="0"/>
              <a:t>, Dominic Smith and Jill Matthews</a:t>
            </a:r>
            <a:r>
              <a:rPr lang="en-AU" sz="2800" dirty="0" smtClean="0">
                <a:effectLst/>
              </a:rPr>
              <a:t> </a:t>
            </a:r>
          </a:p>
          <a:p>
            <a:r>
              <a:rPr lang="en-AU" sz="2800" i="1" dirty="0" smtClean="0"/>
              <a:t>Interns: </a:t>
            </a:r>
            <a:r>
              <a:rPr lang="en-US" sz="2800" dirty="0"/>
              <a:t>Don Nguyen and Michelle Zhang</a:t>
            </a:r>
            <a:r>
              <a:rPr lang="en-AU" sz="2800" dirty="0" smtClean="0">
                <a:effectLst/>
              </a:rPr>
              <a:t> </a:t>
            </a:r>
            <a:endParaRPr lang="en-AU" sz="2800" dirty="0"/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r>
              <a:rPr lang="en-AU" sz="2800" dirty="0" smtClean="0"/>
              <a:t>System development by Philip Chung </a:t>
            </a:r>
          </a:p>
          <a:p>
            <a:pPr marL="0" indent="0">
              <a:buNone/>
            </a:pPr>
            <a:r>
              <a:rPr lang="en-AU" sz="2800" dirty="0" err="1" smtClean="0"/>
              <a:t>LawCite</a:t>
            </a:r>
            <a:r>
              <a:rPr lang="en-AU" sz="2800" dirty="0" smtClean="0"/>
              <a:t> and Sino search engine by Andrew Mowbray</a:t>
            </a:r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r>
              <a:rPr lang="en-AU" sz="2800" dirty="0" smtClean="0"/>
              <a:t>Funding support from UNSW Library, UNSW Law, and other ‘International History of the Common Law’ partner Unis.</a:t>
            </a:r>
            <a:endParaRPr lang="en-AU" sz="2800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7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112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Launch of AsianLII’s  Myanmar/Burma legal databases </vt:lpstr>
      <vt:lpstr>Background</vt:lpstr>
      <vt:lpstr>Some research example</vt:lpstr>
      <vt:lpstr>Acknowledgments</vt:lpstr>
    </vt:vector>
  </TitlesOfParts>
  <Company>UNSW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of AsianLII’s  Myanmar/Burma legal databases </dc:title>
  <dc:creator>Graham Greenleaf</dc:creator>
  <cp:lastModifiedBy>Graham Greenleaf</cp:lastModifiedBy>
  <cp:revision>35</cp:revision>
  <cp:lastPrinted>2016-05-23T06:07:30Z</cp:lastPrinted>
  <dcterms:created xsi:type="dcterms:W3CDTF">2016-05-22T23:30:43Z</dcterms:created>
  <dcterms:modified xsi:type="dcterms:W3CDTF">2016-05-23T06:19:29Z</dcterms:modified>
</cp:coreProperties>
</file>